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>
        <p:scale>
          <a:sx n="50" d="100"/>
          <a:sy n="50" d="100"/>
        </p:scale>
        <p:origin x="1458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3031-9D8A-4F55-94CB-2FFCC9F6DB0A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F924-F8A7-470B-88EE-1EABF286A2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7691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3031-9D8A-4F55-94CB-2FFCC9F6DB0A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F924-F8A7-470B-88EE-1EABF286A2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7489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3031-9D8A-4F55-94CB-2FFCC9F6DB0A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F924-F8A7-470B-88EE-1EABF286A2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522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3031-9D8A-4F55-94CB-2FFCC9F6DB0A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F924-F8A7-470B-88EE-1EABF286A2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619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3031-9D8A-4F55-94CB-2FFCC9F6DB0A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F924-F8A7-470B-88EE-1EABF286A2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875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3031-9D8A-4F55-94CB-2FFCC9F6DB0A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F924-F8A7-470B-88EE-1EABF286A2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401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3031-9D8A-4F55-94CB-2FFCC9F6DB0A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F924-F8A7-470B-88EE-1EABF286A2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914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3031-9D8A-4F55-94CB-2FFCC9F6DB0A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F924-F8A7-470B-88EE-1EABF286A2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13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3031-9D8A-4F55-94CB-2FFCC9F6DB0A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F924-F8A7-470B-88EE-1EABF286A2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33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3031-9D8A-4F55-94CB-2FFCC9F6DB0A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F924-F8A7-470B-88EE-1EABF286A2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009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3031-9D8A-4F55-94CB-2FFCC9F6DB0A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F924-F8A7-470B-88EE-1EABF286A2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183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73031-9D8A-4F55-94CB-2FFCC9F6DB0A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FF924-F8A7-470B-88EE-1EABF286A2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2176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64" y="-384313"/>
            <a:ext cx="12344032" cy="743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1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04850"/>
            <a:ext cx="12192000" cy="756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3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éo 2023-05-12 à 13.26.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5400"/>
            <a:ext cx="121920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2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85750"/>
            <a:ext cx="12401549" cy="71437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2950" y="1790700"/>
            <a:ext cx="11087100" cy="2800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54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MERCI POUR VOTRE ATTENTION</a:t>
            </a:r>
            <a:endParaRPr lang="fr-FR" sz="5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Émoticône 5"/>
          <p:cNvSpPr/>
          <p:nvPr/>
        </p:nvSpPr>
        <p:spPr>
          <a:xfrm>
            <a:off x="10191750" y="4924425"/>
            <a:ext cx="2000250" cy="1600200"/>
          </a:xfrm>
          <a:prstGeom prst="smileyFac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536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7078"/>
            <a:ext cx="12191999" cy="7335078"/>
          </a:xfrm>
        </p:spPr>
      </p:pic>
    </p:spTree>
    <p:extLst>
      <p:ext uri="{BB962C8B-B14F-4D97-AF65-F5344CB8AC3E}">
        <p14:creationId xmlns:p14="http://schemas.microsoft.com/office/powerpoint/2010/main" val="394103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03583"/>
            <a:ext cx="12443791" cy="763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1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4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5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6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2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171450"/>
            <a:ext cx="9886950" cy="638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6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675"/>
            <a:ext cx="12192000" cy="70294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3078051"/>
            <a:ext cx="12192000" cy="38847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" y="2914650"/>
            <a:ext cx="1247694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0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4</Words>
  <Application>Microsoft Office PowerPoint</Application>
  <PresentationFormat>Grand écran</PresentationFormat>
  <Paragraphs>1</Paragraphs>
  <Slides>12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Algerian</vt:lpstr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MSI</dc:creator>
  <cp:lastModifiedBy>hp</cp:lastModifiedBy>
  <cp:revision>7</cp:revision>
  <dcterms:created xsi:type="dcterms:W3CDTF">2023-05-12T00:25:04Z</dcterms:created>
  <dcterms:modified xsi:type="dcterms:W3CDTF">2023-05-12T13:11:19Z</dcterms:modified>
</cp:coreProperties>
</file>